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6" r:id="rId2"/>
    <p:sldId id="286" r:id="rId3"/>
    <p:sldId id="287" r:id="rId4"/>
    <p:sldId id="289" r:id="rId5"/>
    <p:sldId id="1240" r:id="rId6"/>
    <p:sldId id="290" r:id="rId7"/>
    <p:sldId id="1113" r:id="rId8"/>
    <p:sldId id="1178" r:id="rId9"/>
    <p:sldId id="1179" r:id="rId10"/>
    <p:sldId id="1150" r:id="rId11"/>
    <p:sldId id="1163" r:id="rId12"/>
    <p:sldId id="1187" r:id="rId13"/>
    <p:sldId id="1117" r:id="rId14"/>
    <p:sldId id="1125" r:id="rId15"/>
    <p:sldId id="1055" r:id="rId16"/>
    <p:sldId id="1120" r:id="rId17"/>
    <p:sldId id="1232" r:id="rId18"/>
    <p:sldId id="1239" r:id="rId19"/>
    <p:sldId id="1203" r:id="rId20"/>
    <p:sldId id="1215" r:id="rId21"/>
    <p:sldId id="1139" r:id="rId22"/>
    <p:sldId id="1138" r:id="rId23"/>
    <p:sldId id="285" r:id="rId24"/>
    <p:sldId id="1241" r:id="rId25"/>
    <p:sldId id="288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7268D"/>
    <a:srgbClr val="1D1C68"/>
    <a:srgbClr val="EBEBEB"/>
    <a:srgbClr val="3332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411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8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30T13:47:04.03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990 1004 24575,'191'-16'0,"1073"3"0,-911 14 0,89 18 0,-265-10 0,178-6 0,-197-6 0,-1111-40 0,308 30 0,50 4 0,531 5 0,-353-35 0,319 18 0,60 11 0,-56-6 0,-103 10 0,-23-4 0,213 10 0,2-1 0,0 0 0,-2 1 0,2-2 0,-1 0 0,0 0 0,0 0 0,1 0 0,0 0 0,-1-1 0,-7-6 0,12 6 0,-2 2 0,2-2 0,-1 0 0,1 2 0,0-2 0,-1 1 0,1-1 0,0 0 0,-1 1 0,2-1 0,-1 0 0,1 1 0,-1-1 0,1 0 0,0 1 0,0-1 0,0 0 0,0 1 0,0-1 0,0 0 0,1 1 0,-1-1 0,1 0 0,-1 1 0,2-1 0,2-5 0,6-15 0,2 1 0,2 0 0,0 1 0,2 1 0,0 0 0,0 1 0,36-30 0,8-14 0,-56 59 0,0-2 0,0 0 0,0 1 0,-1 0 0,1-2 0,-1 0 0,-1 2 0,0-2 0,0 1 0,1-9 0,8-70 0,-11 67 0,1 1 0,0 1 0,2-1 0,9-31 0,7-27 0,-18 63 0,2-1 0,-1 1 0,2 0 0,0 0 0,0 0 0,11-20 0,-14 30 0,-1 1 0,2 0 0,-2-1 0,1 1 0,0 0 0,1 1 0,-2-2 0,1 1 0,0 0 0,1 1 0,-1-2 0,0 2 0,1-1 0,-1 1 0,0-1 0,1 1 0,-1-2 0,0 2 0,1 0 0,-1 0 0,0-1 0,1 1 0,-1 0 0,0 0 0,3 0 0,-1 1 0,0-1 0,-1 2 0,1-1 0,1 0 0,-1 1 0,-1-1 0,1 0 0,-2 1 0,2-1 0,0 2 0,3 2 0,2 4 0,0 1 0,0-1 0,0 2 0,-1-2 0,6 14 0,2 6 0,-3 2 0,0-1 0,-3 2 0,1-1 0,-4 2 0,1-1 0,1 40 0,-8 238 0,-4-144 0,1-56 0,7 124 0,10-162 0,-10-53 0,0 1 0,2 32 0,-4-25 0,-2-25 0,0-6 0,-2-45 0,2 2 0,0-21 0,12-112 0,-8 156 0,2-1 0,0 1 0,1 0 0,2 0 0,-1 1 0,3-1 0,25-38 0,-13 32 0,1 2 0,1 2 0,0 0 0,3 1 0,0 2 0,55-34 0,-60 41 0,-19 12 0,-8 4 0,-22 9 0,-36 21 0,-1 10 0,63-40 0,-1 1 0,1-1 0,0 0 0,-2 1 0,2-1 0,0 0 0,-1 2 0,1-2 0,0 1 0,-1-1 0,1 0 0,0 1 0,-2-1 0,2 2 0,0-2 0,0 1 0,0-1 0,0 1 0,-1-1 0,1 2 0,0-2 0,0 1 0,0-1 0,0 1 0,0-1 0,0 2 0,0-2 0,0 1 0,1-1 0,-1 1 0,19 11 0,40-2 0,-57-10 0,618 9 0,-401-12 0,394 1 0,-1738 2 0,1350 0 0,2154 0-1536,-2620 5 1536,-37 7 0,-2190 103-1518,2080-93 2680,344-19-1162,56-4 0,74-6 0,1142-33 1892,-1175 40-1892,-32-1 0,1 1 0,-1 0 0,2 1 0,-2 2 0,42 9 0,-63-12 0,-2 0 0,2 0 0,0 0 0,0 1 0,-1-1 0,1 0 0,0 0 0,0 0 0,0 0 0,-1 1 0,1-1 0,0 0 0,0 0 0,0 0 0,-2 2 0,2-2 0,0 0 0,0 0 0,0 0 0,0 1 0,0-1 0,0 0 0,0 0 0,-1 1 0,1-1 0,0 0 0,0 2 0,0-2 0,0 0 0,0 0 0,0 1 0,0-1 0,0 0 0,0 0 0,1 1 0,-1-1 0,0 0 0,0 0 0,0 2 0,0-2 0,0 0 0,0 0 0,0 1 0,2-1 0,-2 0 0,0 0 0,0 0 0,0 1 0,1-1 0,-1 0 0,0 0 0,0 0 0,0 0 0,1 2 0,-1-2 0,0 0 0,0 0 0,2 0 0,-2 0 0,0 0 0,0 0 0,1 0 0,-1 0 0,0 0 0,1 0 0,-21 8 0,-1-3 0,1 2 0,-1-3 0,-1 0 0,-30 0 0,15 0 0,-574 38 0,1-36 0,572-8 0,66 1 0,690-31-100,-297 9-665,-326 18 678,787-20-1,-795 27 88,-68 2 0,-25-1 0,-30 2 0,-464 11 965,406-16-890,47-1-75,42 0 0,10-1 0,84-7 0,566-48-288,924-65-681,-1518 122 969,-128 12 0,-722 55-383,-10-39-80,795-28 468,-249 5 986,832-10-990,-315 6-8,122-2-3,898 13-14,-1128-1 24,-152-11 0,0 0 0,0 0 0,-1 0 0,1 1 0,0-1 0,0 1 0,-1 1 0,1-2 0,0 1 0,-2 0 0,2 2 0,-1-2 0,4 3 0,-9-2 0,0 0 0,-1 0 0,-1-1 0,1 2 0,1-2 0,-1 0 0,0-1 0,-1 2 0,2-1 0,-1-1 0,-1 1 0,1-1 0,1 0 0,-9 0 0,-658 52 8,407-41-137,-782 41 630,1018-51-501,32-1 0,49 0 0,-38 0 0,973-24 69,-390 7-269,-446 14 64,501-25 93,-548 14 43,-98 8 0,-29 1 0,-68-3 0,-109 5 0,134 5 0,-2236 20-264,3171-86-234,-636 40-127,12-1 506,664-47 1053,-874 72-726,-40 0-206,2 0-1,0 0 1,0 1-1,0-1 0,0 0 1,0 0-1,0 0 1,0 0-1,0 0 0,2 0 1,-2 0-1,0 0 1,0 0-1,0 0 0,0 0 1,0 2-1,0-2 1,0 0-1,0 0 0,0 0 1,0 0-1,0 0 1,0 0-1,0 0 0,0 0 1,0 0-1,0 0 1,0 0-1,0 0 0,0 0 1,1 0-1,-1 0 1,0 0-1,0 0 0,0 0 1,0 0-1,-52 9-53,-607 42 157,-13-41 104,520-8-162,-94 0 24,-513-4-70,759 2-1,0 0 0,0 0 0,0 0 0,0 0 0,0 0 0,0 0 0,0-2 0,0 2 0,0 0 0,0 0 0,0 0 0,0 0 0,0 0 0,0 0 0,0 0 0,0 0 0,0 0 0,0 0 0,0 0 0,0-1 0,0 1 0,0 0 0,29-4 0,77-7 0,203-10 0,127-6-481,2341-50-1781,-2665 76 2438,246 6 363,-305 4-539,-53-9 0,0 0 0,0 0 0,0 0 0,0 0 0,1 0 0,-1 0 0,0 0 0,0 2 0,0-2 0,0 0 0,0 0 0,0 0 0,0 0 0,0 0 0,0 0 0,0 1 0,0-1 0,0 0 0,0 0 0,0 0 0,0 0 0,0 0 0,0 0 0,0 1 0,0-1 0,0 0 0,0 0 0,0 0 0,0 0 0,0 0 0,0 0 0,0 2 0,0-2 0,-1 0 0,1 0 0,0 0 0,0 0 0,0 0 0,0 0 0,0 0 0,0 0 0,0 1 0,0-1 0,-1 0 0,1 0 0,0 0 0,0 0 0,0 0 0,0 0 0,0 0 0,0 0 0,-2 0 0,2 0 0,-26 9 0,-144 31 1518,-243 26 0,310-57-1518,-131-5 0,104-5 0,-506 13 0,-209-2 0,1089-10 0,2256 0-1386,-4225 0 2772,2134-4-1386,467 8 0,-837 2 0,-43 0 0,-22 4 0,-95 18 0,-214 21 0,230-37 0,-951 91-994,359-41 981,675-59 13,26-3 0,38-3 0,1879-138 261,-1805 140-261,-77 5 0,-39-4 0,1 0 0,-1 0 0,0 0 0,0 0 0,0 0 0,0 0 0,0 0 0,1 0 0,-1 0 0,0 0 0,0 0 0,0 0 0,0 0 0,0 0 0,0 0 0,2 0 0,-2 1 0,0-1 0,0 0 0,0 0 0,0 0 0,0 0 0,0 0 0,0 0 0,0 0 0,0 1 0,1-1 0,-1 0 0,0 0 0,0 0 0,0 0 0,0 0 0,0 2 0,0-2 0,0 0 0,0 0 0,0 0 0,0 0 0,0 0 0,0 0 0,0 1 0,0-1 0,0 0 0,0 0 0,0 0 0,0 0 0,-1 0 0,1 1 0,0-1 0,0 0 0,0 0 0,0 0 0,0 0 0,0 0 0,0 0 0,0 0 0,0 2 0,0-2 0,-2 0 0,2 0 0,0 0 0,0 0 0,0 0 0,0 0 0,-1 0 0,-51 21 0,-156 39 622,185-48-494,25-12-128,-2 1 0,0-1 0,1 2 0,-1-2-1,1 0 1,-1 1 0,2-1 0,-2 1 0,1-1 0,-1 0 0,1 2 0,-1-2-1,2 0 1,-1 0 0,-1 1 0,1-1 0,-1 0 0,2 0 0,-1 0 0,-1 0-1,1 0 1,1 0 0,-2 0 0,1 0 0,0 0 0,-1 0 0,2 0 0,-2 0-1,2-1 1,120 1 0,168-20 0,-204 12 0,-17 2 0,-4 2 0,-1-4 0,84-18 0,-145 24 0,0 2 0,-1-1 0,1 1 0,0-1 0,-2-1 0,2 2 0,-1-1 0,1 0 0,-2-1 0,2 1 0,-2-2 0,5-1 0,-9-5 0,-20 1 0,-15 0 0,-1 3 0,0 1 0,-43 0 0,40 2 0,-1004-10-841,471 11 218,127-3 623,-897-24 0,1307 27 0,-44-3 0,-137-23 0,194 20 326,-1-1 1,-35-16 0,-30-8 157,-57 6-484,95 19 0,-59-17 0,57 3 0,45 17 0,0-2 0,0 2 0,-1 0 0,-1 2 0,-12-4 0,-187-15 0,-119-18 0,296 31 0,2-1 0,-41-19 0,40 15 0,-55-15 0,-7 9 0,-1 4 0,-109-1 0,-195 15 0,218 2 0,156 1 0,10-2 0,0 0 0,0 0 0,-31-7 0,47 7 0,0 0 0,0 0 0,0 0 0,1 0 0,-1 0 0,0 0 0,0 0 0,0-1 0,0 1 0,0 0 0,2 0 0,-2 0 0,0 0 0,0 0 0,0-2 0,0 2 0,0 0 0,0 0 0,0 0 0,0 0 0,0-1 0,0 1 0,0 0 0,0 0 0,0 0 0,0-1 0,0 1 0,0 0 0,0 0 0,0 0 0,0-2 0,0 2 0,0 0 0,0 0 0,0 0 0,0 0 0,0-1 0,0 1 0,0 0 0,-2 0 0,2 0 0,0 0 0,0 0 0,0-1 0,0 1 0,0 0 0,0 0 0,-1 0 0,1 0 0,0 0 0,0 0 0,0 0 0,0 0 0,-1-2 0,1 2 0,0 0 0,0 0 0,0 0 0,-2 0 0,2 0 0,0 0 0,0 0 0,0 0 0,0 0 0,-1 0 0,1 0 0,0 0 0,13-5 0,2-2 0,0 2 0,-1 1 0,1 0 0,17-3 0,-4 2 0,564-75 0,-284 47 0,-403 34 0,18-4 0,-1656 31 0,1690-25 0,39-2 0,27-2 0,1143-46-294,-347 11 28,-1014 74 266,-439 52-166,-712 9 1,1301-98 165,41-1 0,9 0 0,70-1 0,1192-4 102,-827 18-77,-299-2-27,146 31-1,-271-39 3,-6-2 0,0 1 0,0-1 0,1 2 0,0-1 0,-2 2 0,0 0 0,2 0 0,-2 0 0,1 2 0,11 8 0,-20-14 0,-1 2 0,2-1 0,-2-1 0,1 1 0,-1-1 0,1 2 0,-1-1 0,0-1 0,2 1 0,-2 1 0,0-1 0,1-1 0,-1 1 0,0 1 0,0-1 0,0-1 0,0 1 0,0 1 0,0-1 0,0 0 0,0-1 0,0 2 0,0-1 0,0 0 0,-1-1 0,1 2 0,0-1 0,-2 0 0,2-1 0,0 2 0,-1-1 0,1-1 0,-1 1 0,1 1 0,-2-1 0,-31 27 0,28-24 0,-26 16 66,-1 0-1,-1-3 1,-1-1-1,-44 15 1,-156 41 354,185-59-399,-1000 195-21,761-162 0,258-42 0,22-4 0,0 1 0,2 0 0,-2 1 0,0 0 0,0 0 0,0 0 0,1 1 0,-9 5 0,15-4 0,13-1 0,37-2 0,87-8 0,-79 2 0,723-59-439,587-35-587,-1267 95 1025,483-12-12,-515 20 13,-59-1 0,-14 1 0,-23 4 155,1 0 1,-1-3-1,-1-1 0,1 0 0,-39-1 0,15 0 135,-705 35-7,-139 10-308,517-20 25,323-21 0,40-4 0,19-1 0,535 2 0,-295-6-145,1217-1-579,-2408 54 1569,535-21-821,337-26-34,-839 62-573,823-57 583,171-1 0,1154-8 415,-524-3-237,-659 5-178,96 18 0,-12 0 0,267-4 0,-344-4 0,-55-12 0,-1 0 0,0 0 0,-1 1 0,2-1 0,-1 0 0,-1 1 0,1-1 0,1 2 0,-2-2 0,1 1 0,-1-1 0,1 1 0,1-1 0,-2 2 0,1-2 0,-1 1 0,0 0 0,1 2 0,-1-3 0,0 1 0,0 1 0,0-2 0,0 1 0,0 0 0,-1-1 0,1 2 0,0-1 0,-1-1 0,1 1 0,0-1 0,-2 2 0,2-1 0,-1-1 0,1 1 0,0-1 0,-1 2 0,-1-2 0,2 1 0,-1-1 0,1 0 0,-1 1 0,1-1 0,-2 0 0,0 2 0,-13 6 0,0-2 0,1 1 0,-2 0 0,0-2 0,-28 6 0,-88 10 0,105-17 0,-192 15 0,114-13 0,80-2 0,26-1 0,18 1 0,151 4 0,-124-8 0,1430-7-1480,-540-5 1180,-903 12 300,40-1 0,1 4 0,87 11 0,-117 1 0,-43-15 0,-1 0 0,0 1 0,2-1 0,-2 0 0,0 0 0,1 0 0,-1 2 0,0-2 0,0 0 0,1 1 0,-1-1 0,0 0 0,0 0 0,2 1 0,-2-1 0,0 0 0,0 2 0,0-2 0,0 0 0,0 1 0,0-1 0,1 0 0,-1 1 0,0-1 0,0 2 0,0-2 0,0 0 0,0 1 0,0-1 0,-1 0 0,1 1 0,0-1 0,0 0 0,0 2 0,0-2 0,0 0 0,0 1 0,-2 0 0,-2 2 0,0 1 0,-1 0 0,1-1 0,-1 1 0,1-2 0,-2 1 0,1 0 0,0-2 0,-10 4 0,-345 93 1852,200-60-1924,119-24 72,37-9 0,13-1 0,26 0 0,301-33 0,-195 13 0,898-112-621,-13-67 0,-955 175 854,0-4 0,91-45 0,-90 37 38,103-32 1,217-42-272,136 14 0,8 46 0,-228 42 0,-289 5 0,-114 15 0,-337 25 0,-473-15 0,690-16 0,59 0 0,-489-2 0,607-4 0,38-4 0,0 0 0,0 0 0,0 0 0,0 0 0,0 0 0,0 0 0,0 0 0,0 0 0,0 0 0,0 0 0,2 0 0,-2 0 0,0 1 0,0-1 0,0 0 0,0 0 0,0 0 0,0 0 0,0 0 0,0 0 0,0 0 0,0 0 0,0 0 0,0 0 0,0 1 0,0-1 0,-2 0 0,2 0 0,0 0 0,0 0 0,0 0 0,0 0 0,0 0 0,0 0 0,0 0 0,0 0 0,0 0 0,0 0 0,0 0 0,0 2 0,0-2 0,0 0 0,0 0 0,0 0 0,-1 0 0,68 8 0,1369-16-1812,-1002-7 1519,673-8 293,-1060 23 0,-99 10 0,-1087 86-618,791-75 518,251-14 165,-1073 57 1276,1106-64-1341,48-3 0,19-1 0,25-5 0,239-47 1368,-94 22-1319,-422 88-49,-990 130-813,-5-72 1,1155-107 812,-105 14 0,322-27 0,344-42 333,694-56 959,-1153 104-1292,7 1 0,-43 1 0,-702 40 0,316-9 0,302-25 0,-113 5 0,299-26 0,546-77 0,240-33 0,-847 122 0,34-3 0,77-21 0,-125 26 0,0-1 0,1 1 0,-1 0 0,0-1 0,0 0 0,0-1 0,0 2 0,0-2 0,-1 0 0,5-3 0,-8 6 0,1-2 0,-1 2 0,0-1 0,2 1 0,-2-1 0,0 1 0,0-2 0,1 2 0,-1-1 0,0 0 0,0 1 0,0-2 0,0 2 0,0-1 0,0 1 0,0-1 0,0-1 0,0 2 0,0-1 0,0 1 0,0-1 0,0-2 0,-1 2 0,-1-1 0,1 0 0,0 0 0,1 1 0,-2-2 0,0 2 0,0 0 0,1-1 0,0 1 0,-1 0 0,0-1 0,-2 0 0,-8-6 0,0 1 0,-2 2 0,1-1 0,0 1 0,-1 0 0,1 1 0,-16-2 0,-106-8 0,100 11 0,-1197-21-659,892 27 567,163-1 92,-231-6 0,393 2 0,29-2 0,47 0 0,1010-24-767,-1005 26 728,1066-7 44,-1096 9 80,26 0 171,78 11 0,-139-11-255,2 0-1,-2 0 1,0 0 0,2 0-1,-2 1 1,2-1 0,-2 0-1,2 1 1,-2-1 0,1 2-1,0-1 1,0 0-1,-1-1 1,0 2 0,3 0-1,-4 0 0,0-2-1,0 1 0,0-1 1,0 1-1,0-1 0,0 0 1,0 2-1,0-2 0,0 1 1,0-1-1,0 1 0,0-1 0,-1 0 1,1 2-1,0-2 0,0 1 1,0-1-1,-1 0 0,1 1 1,0-1-1,0 2 0,-2-2 1,2 0-1,0 0 0,-1 1 1,1-1-1,0 0 0,-1 0 1,1 1-1,-2-1 0,-56 30 109,51-28-46,-18 8 84,-1-2-1,0-2 1,-1 1 0,0-2-1,-35 2 1,-136-6-294,136-2 218,34 0-70,24-3 0,46-4 0,1042-110 0,-1005 110 0,-54 8 0,-50 6 0,-220 10-1365,166-14-5461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30T13:47:20.28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8221 617 24575,'-1766'0'0,"1704"-1"0,2-3 0,-62-12 0,54 9 0,1 2 0,-104 7 0,55 1 0,83-2 0,20-1 0,-2 2 0,2-2 0,-22-4 0,32 1 0,14-2 0,38-6 0,1 3 0,0 3 0,73-1 0,-46 4 0,1371-14 0,-888 20 0,-120 9 0,-58 0 0,910-11 0,-930-4 0,-863 28 0,413-21 0,39-1 0,-994 47 0,1024-51 0,50-2 0,1133 0 0,-712 2 0,-1313 48 0,773-35 0,56-5 0,33-3 0,19-1 0,101 4 0,202-13 0,-178 0 0,805-37 0,-913 42 0,-77 7 0,24-4 0,-1337 171 0,1309-168 0,40-4 0,25-2 0,902-90 0,-581 44 0,-255 37 0,-30 4 0,1-3 0,60-16 0,-104 18 0,-16 2 0,-26-1 0,-534 0 0,331 9 0,90-3 0,-147-2 0,253-2 0,60-5 0,342-33 0,-135 18 0,429-41 0,-861 65 0,80-2 0,38 1 0,-368 13 0,410-9 0,32 0 0,67 2 0,1109-1 0,-615-8 0,203-34 0,-581 25 0,-18-4 0,71-3 0,-152 18 0,102-14 0,130-19 0,-110 12 0,-90 13 0,0 4 0,132 11 0,-202 4 0,-30-1 0,-23 3 0,-12-1 0,1-3 0,-1 0 0,-1-2 0,-33 4 0,-10 3 0,-28 6 0,-170 7 0,-103-20 0,359-6 0,-25 0 0,33-2 0,22 2 0,1043 2 0,-2330-2-913,882-2 577,-1658 42 777,954-24 180,124-5-434,-774 8-187,1140-22 0,-1268 3 0,1843 0 0,-1-3 0,1 1 0,1-2 0,-1-2 0,0 0 0,-33-13 0,-25-6 0,0 3 0,-169-16 0,133 22 0,-631-44 0,527 48 0,134 12 0,0 5 0,-177 30 0,102-10 0,32-6 0,-27 3 0,-215 4 0,-1344-26 0,2117-30 0,-249 16 0,-60 6 0,512-70 0,-216 16 0,-310 56 0,354-19 0,-326 26 0,1 5 0,0 3 0,-2 6 0,0 3 0,125 42 0,-90-14 0,-14-2 0,149 29 0,-219-62 0,387 63 0,-317-66 0,146-9 0,-117-2 0,-136 3 0,37 0 0,86-12 0,-123 11 0,0-3 0,1 1 0,-2-2 0,1 1 0,-2-3 0,2 2 0,-2-3 0,1 1 0,-1-1 0,14-10 0,-26 16 0,-1 2 0,1 0 0,-1 0 0,2-1 0,-2 1 0,0 0 0,1-1 0,-1 1 0,0-2 0,1 2 0,-1 0 0,0-1 0,2 1 0,-2-1 0,0 1 0,0-2 0,1 2 0,-1-1 0,0 1 0,0-1 0,0 1 0,0-2 0,0 2 0,0-1 0,0 1 0,0-1 0,0-1 0,0 2 0,0-1 0,0 1 0,0-1 0,0-1 0,-23-12 0,-45-1 0,62 14 0,-149-17 0,-266 5 0,283 12 0,-38-1-37,-1042 8-775,1162-5 812,20-1 0,0 1 0,0 2 0,0 1 0,-56 16 0,89-20 11,0 1-1,2-1 1,-2 2-1,2-1 1,-2-1 0,2 1-1,-2 1 1,2-1 0,0 0-1,-2 1 1,2 0-1,-1 0 1,1-1 0,0 0-1,-1 2 1,1-2-1,0 2 1,-1-2 0,1 2-1,1-2 1,-1 2 0,-1-2-1,2 2 1,0 0-1,-1-2 1,1 2 0,0-1-1,0 0 1,0 0-1,0 1 1,0 0 0,0-2-1,0 2 1,1-1 0,-1 0-1,0 0 1,2 0-1,-1 0 1,2 4 0,-1 3 36,4 0 0,-2 1 0,1-2 0,-1 1 1,3-1-1,-2 0 0,2-1 0,6 7 0,-2-4-47,-1-2 0,2 0 0,19 9 0,-22-12 0,2 1 0,-2 0 0,1 1 0,-1 0 0,16 15 0,-23-20 0,-2-1 0,1-1 0,-1 1 0,1 1 0,1-1 0,-2-1 0,0 1 0,1 1 0,-1-1 0,0 0 0,1 1 0,-1-1 0,0 0 0,0 1 0,0-2 0,2 1 0,-2 0 0,0 1 0,-2-1 0,2 0 0,0 1 0,0-1 0,0 0 0,0 1 0,-1-1 0,1 0 0,0 1 0,-1-2 0,1 1 0,-2 0 0,2 1 0,-1-1 0,1-1 0,-1 1 0,-1 1 0,2-2 0,-1 1 0,0 0 0,1-1 0,-2 2 0,1-2 0,0 1 0,-2 0 0,-5 3 0,0 0 0,0 0 0,-1 0 0,-15 4 0,-32 7 0,-2-2 0,-98 7 0,-120-10 0,267-10 0,-8 0 0,1 0 0,-2-2 0,-28-6 0,42 8 0,0-1 0,0 0 0,1-1 0,-1 1 0,0 0 0,1-2 0,-1 2 0,2-2 0,-2 2 0,1-2 0,0 0 0,1 1 0,-1-1 0,0 0 0,1 1 0,-1-2 0,2 1 0,-2 0 0,2-1 0,-2 2 0,2-2 0,-2-4 0,-6-26 0,2 0 0,-4-40 0,-10-46 0,1 40 0,7 22 0,-3-1 0,-43-101 0,55 151 0,1-1 0,-1 1 0,2 0 0,-1-1 0,2 0 0,-1 0 0,1 1 0,0-2 0,1 2 0,0-2 0,2-11 0,-2 18 0,0 0 0,2-2 0,-1 2 0,0 0 0,1 0 0,-1-1 0,2 1 0,-2 0 0,2 0 0,-2 1 0,2-1 0,-1 0 0,1 2 0,1-2 0,-1 1 0,-1-1 0,2 1 0,0 1 0,-1-1 0,1 0 0,0 1 0,0 0 0,0 0 0,0 0 0,0 1 0,7-3 0,35-3 0,1 2 0,0 2 0,-1 2 0,62 5 0,-21 0 0,-43-3 0,0 3 0,0 0 0,59 16 0,31 7 0,161 12 0,-146-23 0,602 45 0,-670-52 0,-1 3 0,87 24 0,-42-8 0,-53-14 0,-25-6 0,56 17 0,-101-24 0,1 1 0,1-2 0,-1 1 0,-1 0 0,1 1 0,0-1 0,-1 0 0,1 2 0,0-2 0,-1 1 0,1 0 0,0 1 0,-2-2 0,2 2 0,-1 0 0,0-1 0,-1 1 0,2 0 0,1 5 0,-4-6 0,0 0 0,0 0 0,0 1 0,0 0 0,0-1 0,0 1 0,-2 0 0,2-1 0,-1 1 0,1-2 0,-1 2 0,-1 0 0,2-1 0,-1 0 0,0 0 0,-1 0 0,1 0 0,0 1 0,-2-2 0,2 1 0,-1 0 0,0 0 0,0-1 0,0 0 0,-2 3 0,-11 7 0,-1-2 0,1 1 0,-1-2 0,-1 0 0,1 0 0,-1-3 0,-1 2 0,-19 2 0,-154 22 0,155-27 0,-641 41 0,-7-48 0,471 1 0,205 2 29,-63-7-1423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30T13:47:20.66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660 1 24575,'-4'0'0,"-7"0"0,-16 0 0,-25 0 0,-24 0 0,-12 0 0,-6 0 0,-1 0 0,12 0 0,14 0 0,25 0 0,28 0 0,27 0 0,15 0 0,9 0 0,2 0 0,2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30T13:47:27.30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7629 579 24575,'-5'4'0,"-1"-2"0,2 1 0,-1-2 0,0 2 0,-1 0 0,0-2 0,0 0 0,1 1 0,0-2 0,-2 1 0,2-1 0,-1 0 0,0 0 0,-9 0 0,-1 0 0,-619-20 0,317 4 0,227 13 0,-370-25 0,435 23 0,53 2 0,306 1 0,-197 3 0,-1058 12-235,-170 3-69,1048-18 304,44 2 0,0 0 0,0 0 0,0 0 0,0 0 0,0 0 0,0 0 0,0 0 0,0 0 0,0 0 0,0 0 0,0-2 0,0 2 0,0 0 0,0 0 0,0 0 0,0 0 0,0 0 0,0 0 0,0 0 0,0 0 0,0 0 0,0-1 0,0 1 0,0 0 0,0 0 0,0 0 0,0 0 0,0 0 0,0 0 0,0 0 0,0 0 0,0 0 0,-2 0 0,2 0 0,0 0 0,0-1 0,0 1 0,0 0 0,0 0 0,66-12 0,-44 8 0,606-82-250,1114-7 1,-1686 94 249,-78 1 0,-82 0 0,-333 21 1038,-18-14-1038,271-11 0,-2673 2 0,2813 1 0,-59 11 0,-33 3 0,-1008-14 0,558-4 0,483 3 0,-17-1 0,-176 20 0,219-5 0,58-10 0,2 2 0,-2-4 0,2 1 0,-2-2 0,0 1 0,1-2 0,0 0 0,0-2 0,-34-6 0,49 7 0,0 1 0,1-1 0,-1-1 0,0 1 0,1 0 0,-1-1 0,0 1 0,1 0 0,-1-1 0,0 0 0,1 0 0,0 0 0,0 0 0,0 0 0,0-1 0,0 0 0,1 2 0,-2-2 0,2 1 0,0-1 0,-1 0 0,1 1 0,1-2 0,-1 1 0,-1 0 0,2 1 0,-1-1 0,1-1 0,0 1 0,0 1 0,0-1 0,0-1 0,0 1 0,1 1 0,-1-1 0,2-4 0,0-1 0,1 0 0,0 0 0,1 0 0,-2 0 0,2 0 0,2 2 0,-2-2 0,1 1 0,0 0 0,1 1 0,8-9 0,-6 8 0,2 1 0,-2 0 0,1 1 0,0 1 0,1-1 0,-1 1 0,2 1 0,-2-1 0,2 1 0,-2 2 0,2-2 0,13 1 0,18 0 0,76 5 0,-42 1 0,989-1 0,-608-5 0,-437 1 0,-1-2 0,1 1 0,-1-2 0,-1 0 0,20-8 0,-17 4 0,2 2 0,42-6 0,196-8 0,-99 7 0,122-18 0,-202 14 0,-32 6 0,-2 2 0,70-4 0,10-1 0,-84 8 0,52-1 0,-70 6 0,-1-2 0,26-6 0,46-5 0,310 13 183,-214 2-1731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CCE16B-F17B-4682-8C3D-F4AA1019167E}" type="datetimeFigureOut">
              <a:rPr lang="en-IN" smtClean="0"/>
              <a:t>17/04/25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C9D368-8FCA-4586-B288-D7732742649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374523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2">
            <a:extLst>
              <a:ext uri="{FF2B5EF4-FFF2-40B4-BE49-F238E27FC236}">
                <a16:creationId xmlns:a16="http://schemas.microsoft.com/office/drawing/2014/main" id="{718AE611-130E-0D2E-E802-8A36716DB9FC}"/>
              </a:ext>
            </a:extLst>
          </p:cNvPr>
          <p:cNvSpPr txBox="1">
            <a:spLocks/>
          </p:cNvSpPr>
          <p:nvPr userDrawn="1"/>
        </p:nvSpPr>
        <p:spPr>
          <a:xfrm>
            <a:off x="1523999" y="3556001"/>
            <a:ext cx="9144000" cy="5760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C00000"/>
              </a:buClr>
              <a:buSzPct val="120000"/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defRPr>
            </a:lvl1pPr>
            <a:lvl2pPr marL="457200" indent="0" algn="ctr" defTabSz="914400" rtl="0" eaLnBrk="1" latinLnBrk="0" hangingPunct="1">
              <a:lnSpc>
                <a:spcPct val="70000"/>
              </a:lnSpc>
              <a:spcBef>
                <a:spcPts val="600"/>
              </a:spcBef>
              <a:buClr>
                <a:srgbClr val="C00000"/>
              </a:buClr>
              <a:buSzPct val="120000"/>
              <a:buFont typeface="Wingdings" panose="05000000000000000000" pitchFamily="2" charset="2"/>
              <a:buNone/>
              <a:defRPr sz="2000" kern="1200">
                <a:solidFill>
                  <a:schemeClr val="tx1"/>
                </a:solidFill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C00000"/>
              </a:buClr>
              <a:buSzPct val="12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C00000"/>
              </a:buClr>
              <a:buSzPct val="12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C00000"/>
              </a:buClr>
              <a:buSzPct val="12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dirty="0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64CE541A-6BE9-11BD-EA23-8EFFEB671B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011" y="779558"/>
            <a:ext cx="10903974" cy="1563935"/>
          </a:xfrm>
          <a:prstGeom prst="roundRect">
            <a:avLst/>
          </a:prstGeom>
          <a:solidFill>
            <a:schemeClr val="accent1"/>
          </a:solidFill>
          <a:effectLst>
            <a:outerShdw blurRad="152400" dist="177800" dir="2700000" algn="tl" rotWithShape="0">
              <a:prstClr val="black">
                <a:alpha val="28000"/>
              </a:prstClr>
            </a:outerShdw>
          </a:effectLst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A4B9EEEA-4E55-EBA2-FD56-C7F246D4D44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081211" y="2875826"/>
            <a:ext cx="8029575" cy="888432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en-US" dirty="0"/>
              <a:t>Your name here</a:t>
            </a: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B7712E16-869E-C669-4D08-61CB38A952E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081211" y="4016919"/>
            <a:ext cx="8029574" cy="116230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pPr lvl="0"/>
            <a:r>
              <a:rPr lang="en-US" dirty="0"/>
              <a:t>Your Institution here</a:t>
            </a:r>
          </a:p>
        </p:txBody>
      </p:sp>
      <p:sp>
        <p:nvSpPr>
          <p:cNvPr id="22" name="Text Placeholder 19">
            <a:extLst>
              <a:ext uri="{FF2B5EF4-FFF2-40B4-BE49-F238E27FC236}">
                <a16:creationId xmlns:a16="http://schemas.microsoft.com/office/drawing/2014/main" id="{F3E5E026-FF93-380A-0369-EE921FD448E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81211" y="5446367"/>
            <a:ext cx="8029574" cy="807245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32777686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2CAB9-FDBF-45A0-942B-6CD2D2969E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8942EA-E749-4D6C-901E-AB3CC35FD1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CD7A8DE-4E81-1B9E-C59A-4EAF84730C9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0" y="6568457"/>
            <a:ext cx="2743200" cy="289543"/>
          </a:xfrm>
          <a:prstGeom prst="rect">
            <a:avLst/>
          </a:prstGeom>
        </p:spPr>
        <p:txBody>
          <a:bodyPr/>
          <a:lstStyle/>
          <a:p>
            <a:fld id="{066E85E4-0837-46FF-9214-036F762F12C9}" type="datetime1">
              <a:rPr lang="en-US" smtClean="0"/>
              <a:t>4/17/25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7F5A65D-E5D6-D9D8-F2F3-15F0106E4B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68457"/>
            <a:ext cx="6096000" cy="289543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D1DBC31-C26C-5121-C688-D671E483EA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39200" y="6568457"/>
            <a:ext cx="3352800" cy="289543"/>
          </a:xfrm>
          <a:prstGeom prst="rect">
            <a:avLst/>
          </a:prstGeom>
        </p:spPr>
        <p:txBody>
          <a:bodyPr/>
          <a:lstStyle/>
          <a:p>
            <a:fld id="{FAA8105A-9F50-7A47-B22F-19856B84F6D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7509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0C0D2D-11F9-48E3-BDFD-009EB9BB22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7A0E9E-29C7-4254-9EF1-22FC64B56F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63693F-2B5D-47A4-9937-F8D0829FE6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D2F39FA0-3E19-D526-8868-D57F63069A6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0" y="6568457"/>
            <a:ext cx="2743200" cy="289543"/>
          </a:xfrm>
          <a:prstGeom prst="rect">
            <a:avLst/>
          </a:prstGeom>
        </p:spPr>
        <p:txBody>
          <a:bodyPr/>
          <a:lstStyle/>
          <a:p>
            <a:fld id="{6B4B7157-AC45-499F-B016-88779E4DAC22}" type="datetime1">
              <a:rPr lang="en-US" smtClean="0"/>
              <a:t>4/17/25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9DBD2E6-2332-1BF3-4E35-20FC2A3C7A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68457"/>
            <a:ext cx="6096000" cy="289543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A2B3F3F2-4DBF-CF34-23EC-A86421F03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39200" y="6568457"/>
            <a:ext cx="3352800" cy="289543"/>
          </a:xfrm>
          <a:prstGeom prst="rect">
            <a:avLst/>
          </a:prstGeom>
        </p:spPr>
        <p:txBody>
          <a:bodyPr/>
          <a:lstStyle/>
          <a:p>
            <a:fld id="{FAA8105A-9F50-7A47-B22F-19856B84F6D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2279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B740E5-4C34-4241-9607-30A57A5EFA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309205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23C258-E6CF-4250-9ADE-3CCF914218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133117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B73D0E3-F2B3-4828-9FE8-79E35EBAD5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309205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99FC978-7416-4BEC-A3E2-5F84F456004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133117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CEAA7D5A-E2C3-8158-2C65-6FCE700A05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07525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2743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746AA4AE-5CBB-E3C2-7214-7D2F7572DDA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0" y="6568457"/>
            <a:ext cx="2743200" cy="289543"/>
          </a:xfrm>
          <a:prstGeom prst="rect">
            <a:avLst/>
          </a:prstGeom>
        </p:spPr>
        <p:txBody>
          <a:bodyPr/>
          <a:lstStyle/>
          <a:p>
            <a:fld id="{A4192CA3-8272-4A42-B7A2-69D85D122E6A}" type="datetime1">
              <a:rPr lang="en-US" smtClean="0"/>
              <a:t>4/17/25</a:t>
            </a:fld>
            <a:endParaRPr lang="en-US" dirty="0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951305C1-B853-FF86-C7D1-E0E9B71E4A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68457"/>
            <a:ext cx="6096000" cy="289543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C7D36C77-B794-D188-CDB9-829834A75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39200" y="6568457"/>
            <a:ext cx="3352800" cy="289543"/>
          </a:xfrm>
          <a:prstGeom prst="rect">
            <a:avLst/>
          </a:prstGeom>
        </p:spPr>
        <p:txBody>
          <a:bodyPr/>
          <a:lstStyle/>
          <a:p>
            <a:fld id="{FAA8105A-9F50-7A47-B22F-19856B84F6D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6848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FB6189-0E78-45C1-8704-51B6FC39FE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5217D2-E09D-B61B-12D8-0D0B70BCE6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0" y="6568457"/>
            <a:ext cx="2743200" cy="289543"/>
          </a:xfrm>
          <a:prstGeom prst="rect">
            <a:avLst/>
          </a:prstGeom>
        </p:spPr>
        <p:txBody>
          <a:bodyPr/>
          <a:lstStyle/>
          <a:p>
            <a:fld id="{81CE36F2-5F2A-4D74-B740-053DAE459E38}" type="datetime1">
              <a:rPr lang="en-US" smtClean="0"/>
              <a:t>4/17/25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4EB204-6B38-8446-1F52-AB40F5CB0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68457"/>
            <a:ext cx="6096000" cy="289543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E69B5B3-B203-68F0-BC8C-939AE8DABD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39200" y="6568457"/>
            <a:ext cx="3352800" cy="289543"/>
          </a:xfrm>
          <a:prstGeom prst="rect">
            <a:avLst/>
          </a:prstGeom>
        </p:spPr>
        <p:txBody>
          <a:bodyPr/>
          <a:lstStyle/>
          <a:p>
            <a:fld id="{FAA8105A-9F50-7A47-B22F-19856B84F6D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1193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C1BA2CA-43B7-CFEB-A82E-80508607057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0" y="6568457"/>
            <a:ext cx="2743200" cy="289543"/>
          </a:xfrm>
          <a:prstGeom prst="rect">
            <a:avLst/>
          </a:prstGeom>
        </p:spPr>
        <p:txBody>
          <a:bodyPr/>
          <a:lstStyle/>
          <a:p>
            <a:fld id="{593D93E4-474D-4EEC-A887-2DC7EFE4856A}" type="datetime1">
              <a:rPr lang="en-US" smtClean="0"/>
              <a:t>4/17/25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3D12E6-52D2-70A6-FF8A-7D32269057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68457"/>
            <a:ext cx="6096000" cy="289543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A264E2-CD46-217A-CB3F-C1B24128D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39200" y="6568457"/>
            <a:ext cx="3352800" cy="289543"/>
          </a:xfrm>
          <a:prstGeom prst="rect">
            <a:avLst/>
          </a:prstGeom>
        </p:spPr>
        <p:txBody>
          <a:bodyPr/>
          <a:lstStyle/>
          <a:p>
            <a:fld id="{FAA8105A-9F50-7A47-B22F-19856B84F6D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67611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DD7FF-DC14-7D01-4617-9E34A7CF88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801339-5E10-E64A-C547-30553467C8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608BFA-86E7-7839-A280-F00A26C1FC1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0" y="6568457"/>
            <a:ext cx="2743200" cy="289543"/>
          </a:xfrm>
          <a:prstGeom prst="rect">
            <a:avLst/>
          </a:prstGeom>
        </p:spPr>
        <p:txBody>
          <a:bodyPr/>
          <a:lstStyle/>
          <a:p>
            <a:fld id="{D5FF390D-8FB1-4F7E-A94A-2A77340EB2E8}" type="datetime1">
              <a:rPr lang="en-US" smtClean="0"/>
              <a:t>4/17/25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5561E6-BE24-3AE8-0E34-85668F98F2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68457"/>
            <a:ext cx="6096000" cy="28954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BF44F9-6799-DC38-8AAF-355C7E7CA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39200" y="6568457"/>
            <a:ext cx="3352800" cy="289543"/>
          </a:xfrm>
          <a:prstGeom prst="rect">
            <a:avLst/>
          </a:prstGeom>
        </p:spPr>
        <p:txBody>
          <a:bodyPr/>
          <a:lstStyle/>
          <a:p>
            <a:fld id="{F38D9540-FE6D-9141-B54C-41F732577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7981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1_Title Only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>
            <a:spLocks noGrp="1"/>
          </p:cNvSpPr>
          <p:nvPr>
            <p:ph type="title"/>
          </p:nvPr>
        </p:nvSpPr>
        <p:spPr>
          <a:xfrm>
            <a:off x="609600" y="191069"/>
            <a:ext cx="9558000" cy="8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sldNum" idx="12"/>
          </p:nvPr>
        </p:nvSpPr>
        <p:spPr>
          <a:xfrm>
            <a:off x="11464118" y="6492875"/>
            <a:ext cx="727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" name="Google Shape;25;p9">
            <a:extLst>
              <a:ext uri="{FF2B5EF4-FFF2-40B4-BE49-F238E27FC236}">
                <a16:creationId xmlns:a16="http://schemas.microsoft.com/office/drawing/2014/main" id="{F01B33E3-B7BC-44F8-97ED-601AE1D3669E}"/>
              </a:ext>
            </a:extLst>
          </p:cNvPr>
          <p:cNvPicPr preferRelativeResize="0"/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430319" y="76792"/>
            <a:ext cx="2552700" cy="3238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023934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D2B08E9-BC93-4F3C-8000-6931DF2BB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07525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2743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FA7735-0958-4F79-9D87-67DA22BCF5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08294" y="1519311"/>
            <a:ext cx="10045505" cy="28638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This is the first</a:t>
            </a:r>
          </a:p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644232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CMU Sans Serif Medium" panose="02000603000000000000" pitchFamily="2" charset="0"/>
          <a:ea typeface="CMU Sans Serif Medium" panose="02000603000000000000" pitchFamily="2" charset="0"/>
          <a:cs typeface="CMU Sans Serif Medium" panose="0200060300000000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accent1"/>
        </a:buClr>
        <a:buSzPct val="120000"/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CMU Sans Serif Medium" panose="02000603000000000000" pitchFamily="2" charset="0"/>
          <a:ea typeface="CMU Sans Serif Medium" panose="02000603000000000000" pitchFamily="2" charset="0"/>
          <a:cs typeface="CMU Sans Serif Medium" panose="02000603000000000000" pitchFamily="2" charset="0"/>
        </a:defRPr>
      </a:lvl1pPr>
      <a:lvl2pPr marL="685800" indent="-228600" algn="just" defTabSz="914400" rtl="0" eaLnBrk="1" latinLnBrk="0" hangingPunct="1">
        <a:lnSpc>
          <a:spcPct val="110000"/>
        </a:lnSpc>
        <a:spcBef>
          <a:spcPts val="600"/>
        </a:spcBef>
        <a:buClr>
          <a:schemeClr val="accent1"/>
        </a:buClr>
        <a:buSzPct val="120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MU Sans Serif Medium" panose="02000603000000000000" pitchFamily="2" charset="0"/>
          <a:ea typeface="CMU Sans Serif Medium" panose="02000603000000000000" pitchFamily="2" charset="0"/>
          <a:cs typeface="CMU Sans Serif Medium" panose="02000603000000000000" pitchFamily="2" charset="0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SzPct val="120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MU Sans Serif Medium" panose="02000603000000000000" pitchFamily="2" charset="0"/>
          <a:ea typeface="CMU Sans Serif Medium" panose="02000603000000000000" pitchFamily="2" charset="0"/>
          <a:cs typeface="CMU Sans Serif Medium" panose="02000603000000000000" pitchFamily="2" charset="0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SzPct val="120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MU Sans Serif Medium" panose="02000603000000000000" pitchFamily="2" charset="0"/>
          <a:ea typeface="CMU Sans Serif Medium" panose="02000603000000000000" pitchFamily="2" charset="0"/>
          <a:cs typeface="CMU Sans Serif Medium" panose="02000603000000000000" pitchFamily="2" charset="0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SzPct val="120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MU Sans Serif Medium" panose="02000603000000000000" pitchFamily="2" charset="0"/>
          <a:ea typeface="CMU Sans Serif Medium" panose="02000603000000000000" pitchFamily="2" charset="0"/>
          <a:cs typeface="CMU Sans Serif Medium" panose="02000603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3" Type="http://schemas.openxmlformats.org/officeDocument/2006/relationships/image" Target="../media/image14.emf"/><Relationship Id="rId7" Type="http://schemas.openxmlformats.org/officeDocument/2006/relationships/image" Target="NUL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customXml" Target="../ink/ink4.xml"/><Relationship Id="rId4" Type="http://schemas.openxmlformats.org/officeDocument/2006/relationships/customXml" Target="../ink/ink1.xml"/><Relationship Id="rId9" Type="http://schemas.openxmlformats.org/officeDocument/2006/relationships/image" Target="NUL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01B190-86F4-4101-9D11-5652CCB0A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011" y="1007706"/>
            <a:ext cx="10903974" cy="1763486"/>
          </a:xfrm>
        </p:spPr>
        <p:txBody>
          <a:bodyPr>
            <a:normAutofit/>
          </a:bodyPr>
          <a:lstStyle/>
          <a:p>
            <a:r>
              <a:rPr lang="en-US" sz="6000" dirty="0"/>
              <a:t>Transformers</a:t>
            </a:r>
            <a:endParaRPr lang="en-US" sz="6000" dirty="0">
              <a:latin typeface="CMU Sans Serif Medium" panose="02000603000000000000" pitchFamily="2" charset="0"/>
              <a:ea typeface="CMU Sans Serif Medium" panose="02000603000000000000" pitchFamily="2" charset="0"/>
              <a:cs typeface="CMU Sans Serif Medium" panose="02000603000000000000" pitchFamily="2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0EF547-6CFC-4808-C677-EC77AE835B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IN" sz="4000" dirty="0"/>
              <a:t>CV Jawahar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8C3ED61-41D5-68E9-51B4-5B72655C195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en-IN" sz="2800" dirty="0"/>
              <a:t>IIIT-H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B57589E-1885-1D09-4F17-E48DBE898E9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IN" dirty="0"/>
              <a:t>17 April 2025</a:t>
            </a:r>
          </a:p>
        </p:txBody>
      </p:sp>
    </p:spTree>
    <p:extLst>
      <p:ext uri="{BB962C8B-B14F-4D97-AF65-F5344CB8AC3E}">
        <p14:creationId xmlns:p14="http://schemas.microsoft.com/office/powerpoint/2010/main" val="4613073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0905DF-6F02-EA1C-9FE2-0CD730556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Query, Key and Value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A90E22-DE31-E4F6-429E-A490109941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539" y="1945962"/>
            <a:ext cx="5048461" cy="365187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6BECDE-6958-4761-326C-0FAE7208E4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8D82A-A44D-BA43-8BD2-A7F9E96AD215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7" name="Picture 6" descr="A diagram of a restaurant and values&#10;&#10;Description automatically generated">
            <a:extLst>
              <a:ext uri="{FF2B5EF4-FFF2-40B4-BE49-F238E27FC236}">
                <a16:creationId xmlns:a16="http://schemas.microsoft.com/office/drawing/2014/main" id="{4448B8BE-30D1-1A35-FEC4-FAEC856074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80359"/>
            <a:ext cx="7047571" cy="4351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7532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diagram&#10;&#10;Description automatically generated">
            <a:extLst>
              <a:ext uri="{FF2B5EF4-FFF2-40B4-BE49-F238E27FC236}">
                <a16:creationId xmlns:a16="http://schemas.microsoft.com/office/drawing/2014/main" id="{821E995C-8904-A1ED-878B-C9E64CDE7553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EBEBEB"/>
              </a:clrFrom>
              <a:clrTo>
                <a:srgbClr val="EBEBE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64119" y="1366589"/>
            <a:ext cx="9773424" cy="488181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B57FC3-DF80-A85C-01C5-9CAE495EA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695" y="204870"/>
            <a:ext cx="10632488" cy="779756"/>
          </a:xfrm>
        </p:spPr>
        <p:txBody>
          <a:bodyPr>
            <a:normAutofit fontScale="90000"/>
          </a:bodyPr>
          <a:lstStyle/>
          <a:p>
            <a:r>
              <a:rPr lang="en-US" sz="3733" dirty="0"/>
              <a:t>Learnable “Query”, “Key” and “Value”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64ACBE2-C4E9-8689-2D78-97503D52C3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9449"/>
          <a:stretch/>
        </p:blipFill>
        <p:spPr>
          <a:xfrm>
            <a:off x="664119" y="5076617"/>
            <a:ext cx="8135148" cy="829587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6326F1-C2F0-499B-F796-75551109F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8D82A-A44D-BA43-8BD2-A7F9E96AD215}" type="slidenum">
              <a:rPr lang="en-US" smtClean="0"/>
              <a:pPr/>
              <a:t>11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93BECF42-5278-E70B-31A3-C251B976E419}"/>
                  </a:ext>
                </a:extLst>
              </p14:cNvPr>
              <p14:cNvContentPartPr/>
              <p14:nvPr/>
            </p14:nvContentPartPr>
            <p14:xfrm>
              <a:off x="813007" y="1511613"/>
              <a:ext cx="3994560" cy="6091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93BECF42-5278-E70B-31A3-C251B976E41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95007" y="1493624"/>
                <a:ext cx="4030200" cy="644739"/>
              </a:xfrm>
              <a:prstGeom prst="rect">
                <a:avLst/>
              </a:prstGeom>
            </p:spPr>
          </p:pic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0F177D77-C05A-AB31-FF12-F1132F41C26F}"/>
              </a:ext>
            </a:extLst>
          </p:cNvPr>
          <p:cNvGrpSpPr/>
          <p:nvPr/>
        </p:nvGrpSpPr>
        <p:grpSpPr>
          <a:xfrm>
            <a:off x="1352047" y="1581693"/>
            <a:ext cx="5303040" cy="332640"/>
            <a:chOff x="1014035" y="1186270"/>
            <a:chExt cx="3977280" cy="249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3D7DA85D-AD0C-E0C9-4F6D-93DEC76ABDBC}"/>
                    </a:ext>
                  </a:extLst>
                </p14:cNvPr>
                <p14:cNvContentPartPr/>
                <p14:nvPr/>
              </p14:nvContentPartPr>
              <p14:xfrm>
                <a:off x="1014035" y="1186270"/>
                <a:ext cx="3977280" cy="2494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3D7DA85D-AD0C-E0C9-4F6D-93DEC76ABDB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51035" y="1123630"/>
                  <a:ext cx="4102920" cy="37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FB467E5B-4E0B-088D-756D-4CD303C54A5D}"/>
                    </a:ext>
                  </a:extLst>
                </p14:cNvPr>
                <p14:cNvContentPartPr/>
                <p14:nvPr/>
              </p14:nvContentPartPr>
              <p14:xfrm>
                <a:off x="1427315" y="1330630"/>
                <a:ext cx="178560" cy="3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FB467E5B-4E0B-088D-756D-4CD303C54A5D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364675" y="1267990"/>
                  <a:ext cx="304200" cy="126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A94DAD27-4DE7-7D45-F93A-CAE2EE48289A}"/>
                  </a:ext>
                </a:extLst>
              </p14:cNvPr>
              <p14:cNvContentPartPr/>
              <p14:nvPr/>
            </p14:nvContentPartPr>
            <p14:xfrm>
              <a:off x="1168687" y="2071293"/>
              <a:ext cx="2746560" cy="21648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A94DAD27-4DE7-7D45-F93A-CAE2EE48289A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105684" y="2008258"/>
                <a:ext cx="2872205" cy="34219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603292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7376A-7BEE-B040-92EC-68B7828804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Matrix View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00307D-B790-EE41-BB83-FE65098DA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E0BE3-C35E-475C-8249-C68D79E581E1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ADB8A287-BDD7-BE4D-955D-9491B95414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1" y="1467424"/>
            <a:ext cx="4759180" cy="539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1D730995-C347-3640-84C3-793EA7B3E1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2480" y="2621435"/>
            <a:ext cx="4990985" cy="1950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58707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CFB23-960B-5D75-7A83-5559797DC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Parallelizable Computation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88C5A7-A1C5-0C29-6F8C-08D48879E8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6065"/>
          <a:stretch/>
        </p:blipFill>
        <p:spPr>
          <a:xfrm>
            <a:off x="1200870" y="1275573"/>
            <a:ext cx="8009032" cy="4354127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1650CA-9E3B-9F57-1C0F-BC6F7B7847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8D82A-A44D-BA43-8BD2-A7F9E96AD215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1FFC84E-5EB4-9D9D-E872-31EFD5F969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68603" y="5820769"/>
            <a:ext cx="6364603" cy="84616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477B512-04CC-F4D7-756C-0837EEB21B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0521" y="5820770"/>
            <a:ext cx="6277969" cy="846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3456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99021-A1DA-CB43-8842-93F6837A25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238019"/>
            <a:ext cx="10363200" cy="779756"/>
          </a:xfrm>
        </p:spPr>
        <p:txBody>
          <a:bodyPr>
            <a:normAutofit fontScale="90000"/>
          </a:bodyPr>
          <a:lstStyle/>
          <a:p>
            <a:r>
              <a:rPr lang="en-US" dirty="0"/>
              <a:t>Multi Head Attention: Why?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284CBA-C35E-414C-B62F-C8A230DB53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513" y="2379792"/>
            <a:ext cx="8207945" cy="4325809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CDA2BA-75DB-F693-5BA0-9A65C00D9E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922553"/>
            <a:ext cx="10972800" cy="1226880"/>
          </a:xfrm>
        </p:spPr>
        <p:txBody>
          <a:bodyPr/>
          <a:lstStyle/>
          <a:p>
            <a:r>
              <a:rPr lang="en-US" dirty="0"/>
              <a:t>Why are we limited to one query, key and value?</a:t>
            </a:r>
          </a:p>
          <a:p>
            <a:r>
              <a:rPr lang="en-US" dirty="0"/>
              <a:t>Multiple Feature Maps (like Convolution Layers)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2C24C68-0E7D-898B-61C9-3B19B18625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3221" y="3626608"/>
            <a:ext cx="3234267" cy="1490133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C8343CD-5F67-365A-ECD2-207C43A79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52000" y="6248400"/>
            <a:ext cx="2540000" cy="457200"/>
          </a:xfrm>
        </p:spPr>
        <p:txBody>
          <a:bodyPr/>
          <a:lstStyle/>
          <a:p>
            <a:fld id="{1B88D82A-A44D-BA43-8BD2-A7F9E96AD215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58614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D9CF4-A8F3-2244-88D6-D8B15DE01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52401"/>
            <a:ext cx="10363200" cy="779756"/>
          </a:xfrm>
        </p:spPr>
        <p:txBody>
          <a:bodyPr>
            <a:normAutofit fontScale="90000"/>
          </a:bodyPr>
          <a:lstStyle/>
          <a:p>
            <a:r>
              <a:rPr lang="en-US" dirty="0"/>
              <a:t>Multi-Head Attention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4DC190B9-53EE-A04B-A17A-0818707570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1" y="932156"/>
            <a:ext cx="9914772" cy="5551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85AF7B-3221-BFD7-D6D0-B01569BDE9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52000" y="6248400"/>
            <a:ext cx="2540000" cy="457200"/>
          </a:xfrm>
        </p:spPr>
        <p:txBody>
          <a:bodyPr/>
          <a:lstStyle/>
          <a:p>
            <a:fld id="{1B88D82A-A44D-BA43-8BD2-A7F9E96AD215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04A9B9B3-6999-454A-9294-E807586D9414}"/>
              </a:ext>
            </a:extLst>
          </p:cNvPr>
          <p:cNvSpPr/>
          <p:nvPr/>
        </p:nvSpPr>
        <p:spPr>
          <a:xfrm>
            <a:off x="1446663" y="4681182"/>
            <a:ext cx="2429301" cy="109182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74208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1C64C9-1F4D-93E5-E615-163F000E1B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Summary Multi Head Attention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879CEE-6704-2A45-5D1D-7F833A4E16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7950" y="5137151"/>
            <a:ext cx="8294685" cy="153828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42AF603-9733-BB5B-1C63-D103F64FB9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0812" y="1037230"/>
            <a:ext cx="6567488" cy="3873135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A9C4B5-5605-59B0-6048-81F1FBE7A1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8D82A-A44D-BA43-8BD2-A7F9E96AD215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0698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B5617-6344-F093-A244-60E8172B2F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279245"/>
            <a:ext cx="10363200" cy="914400"/>
          </a:xfrm>
        </p:spPr>
        <p:txBody>
          <a:bodyPr>
            <a:normAutofit fontScale="90000"/>
          </a:bodyPr>
          <a:lstStyle/>
          <a:p>
            <a:r>
              <a:rPr lang="en-US" dirty="0"/>
              <a:t>Transformers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3B8494-ADD8-6FFB-CFCC-CEF15FF23A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7538" y="1223132"/>
            <a:ext cx="9326407" cy="5293813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56E9A7-0656-6E74-0DF4-5CBB889B15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8D82A-A44D-BA43-8BD2-A7F9E96AD215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98998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65216C-D906-07C5-4C05-77D4E168C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Transformer Block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247F93-5611-FB91-4FFE-BEB976C56E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725" y="1746250"/>
            <a:ext cx="6074571" cy="40497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C0BB0BC-7AAA-0EB5-F915-D57071FDEB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1912" y="1746250"/>
            <a:ext cx="4986947" cy="41687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BE9A1F1-6FB1-7F63-2743-091FAD35C0C3}"/>
              </a:ext>
            </a:extLst>
          </p:cNvPr>
          <p:cNvSpPr txBox="1"/>
          <p:nvPr/>
        </p:nvSpPr>
        <p:spPr>
          <a:xfrm>
            <a:off x="985839" y="5915024"/>
            <a:ext cx="10478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Both X and H are of N X d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590CE5A-F571-3BCE-B0CD-CF51ABBA6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8D82A-A44D-BA43-8BD2-A7F9E96AD215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5843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00F475-3A7E-2225-38B5-5B9E90A9F2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FE33E3-F3F6-0D4A-EFAD-DFB5BE9D4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Configurations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A2AE235-28E8-B4EE-DABC-C36B6D5E2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E0BE3-C35E-475C-8249-C68D79E581E1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1026" name="Picture 2" descr="Explainable AI: Visualizing Attention in Transformers">
            <a:extLst>
              <a:ext uri="{FF2B5EF4-FFF2-40B4-BE49-F238E27FC236}">
                <a16:creationId xmlns:a16="http://schemas.microsoft.com/office/drawing/2014/main" id="{A878C0A4-C2B4-024C-9142-1B4D3D231F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9066" y="1227471"/>
            <a:ext cx="7224939" cy="5423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12221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2E6EC-4F35-5F40-9EC9-749DBA4E5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CE0305-2FEE-0D48-B6DF-B07F12F4B7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08294" y="1519310"/>
            <a:ext cx="10045505" cy="3122263"/>
          </a:xfrm>
        </p:spPr>
        <p:txBody>
          <a:bodyPr>
            <a:normAutofit/>
          </a:bodyPr>
          <a:lstStyle/>
          <a:p>
            <a:r>
              <a:rPr lang="en-US" dirty="0"/>
              <a:t>Embeddings</a:t>
            </a:r>
          </a:p>
          <a:p>
            <a:r>
              <a:rPr lang="en-US" dirty="0"/>
              <a:t>Self Attention</a:t>
            </a:r>
          </a:p>
          <a:p>
            <a:r>
              <a:rPr lang="en-US" dirty="0"/>
              <a:t>Transformer Block</a:t>
            </a:r>
          </a:p>
          <a:p>
            <a:r>
              <a:rPr lang="en-US" dirty="0"/>
              <a:t>Encoder and Decoder configuration</a:t>
            </a:r>
          </a:p>
          <a:p>
            <a:r>
              <a:rPr lang="en-US" dirty="0"/>
              <a:t>Self Supervised Learning for Language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C6C92B-E282-9A40-B253-9BDAB350A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8105A-9F50-7A47-B22F-19856B84F6D6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5058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594DDC1-4039-BEB7-2743-8F075D6184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409" y="261471"/>
            <a:ext cx="10363200" cy="914400"/>
          </a:xfrm>
        </p:spPr>
        <p:txBody>
          <a:bodyPr>
            <a:normAutofit fontScale="90000"/>
          </a:bodyPr>
          <a:lstStyle/>
          <a:p>
            <a:r>
              <a:rPr lang="en-US" sz="4800" dirty="0"/>
              <a:t>Transformer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379ACEC-04D6-3F06-3758-B4D0D8A62E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2255" y="1175871"/>
            <a:ext cx="9949492" cy="5453728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7A7897-6851-2326-97F4-C50B83D02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8D82A-A44D-BA43-8BD2-A7F9E96AD215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2483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A479A-688E-7952-1833-18D1D0EDA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Sentence Completion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635016-0700-422F-66C7-EEF5234935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3799" y="1346125"/>
            <a:ext cx="9283391" cy="5146751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6E3A4B-7396-A81B-B4E9-EDEEA8C5F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8D82A-A44D-BA43-8BD2-A7F9E96AD215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7432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F143DC3-9DC2-A051-31E1-693AADED749A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-20000" contrast="40000"/>
          </a:blip>
          <a:stretch>
            <a:fillRect/>
          </a:stretch>
        </p:blipFill>
        <p:spPr>
          <a:xfrm>
            <a:off x="844961" y="238249"/>
            <a:ext cx="7719175" cy="627424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EFA8E67-78E6-08FA-795A-9EF81BA11B03}"/>
              </a:ext>
            </a:extLst>
          </p:cNvPr>
          <p:cNvSpPr txBox="1"/>
          <p:nvPr/>
        </p:nvSpPr>
        <p:spPr>
          <a:xfrm>
            <a:off x="8772293" y="3028949"/>
            <a:ext cx="321492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/>
              <a:t>Eg.</a:t>
            </a:r>
            <a:r>
              <a:rPr lang="en-US" sz="2800" dirty="0"/>
              <a:t>  A Complete Decoder Model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05E6B5-192A-FDBD-28A1-3520B3A158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01200" y="6283897"/>
            <a:ext cx="2540000" cy="457200"/>
          </a:xfrm>
        </p:spPr>
        <p:txBody>
          <a:bodyPr/>
          <a:lstStyle/>
          <a:p>
            <a:fld id="{1B88D82A-A44D-BA43-8BD2-A7F9E96AD215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20308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A40F64-02FD-3740-F0CE-5155FC1CA3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67339"/>
            <a:ext cx="9144000" cy="1242624"/>
          </a:xfrm>
        </p:spPr>
        <p:txBody>
          <a:bodyPr/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841997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675E16-AC14-A02F-0F79-AAED3D9885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019DEA-A715-8F77-4D1C-8A7450971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Query, Key and Value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80DE73-0672-429C-C6DD-4F26A2F7DA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198689"/>
            <a:ext cx="10434296" cy="24606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B0F4E87-D076-AFF5-18E7-4662D6B4F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7113" y="4951413"/>
            <a:ext cx="6395131" cy="1035051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BE4DE9-C87A-2058-59F6-89C5AF7A6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8D82A-A44D-BA43-8BD2-A7F9E96AD215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5230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048C23-CB53-C342-AC1F-124F7B4D2A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E0B8577-84D7-504C-842D-F6BF161072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8105A-9F50-7A47-B22F-19856B84F6D6}" type="slidenum">
              <a:rPr lang="en-US" smtClean="0"/>
              <a:pPr/>
              <a:t>25</a:t>
            </a:fld>
            <a:endParaRPr lang="en-US"/>
          </a:p>
        </p:txBody>
      </p:sp>
      <p:pic>
        <p:nvPicPr>
          <p:cNvPr id="2050" name="Picture 2" descr="Architecture of Word2Vec with CBOW technique | Download Scientific Diagram">
            <a:extLst>
              <a:ext uri="{FF2B5EF4-FFF2-40B4-BE49-F238E27FC236}">
                <a16:creationId xmlns:a16="http://schemas.microsoft.com/office/drawing/2014/main" id="{F9C94064-8A92-EB41-89BF-644DB5D126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496" y="1330530"/>
            <a:ext cx="3913745" cy="5110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Word Embeddings in NLP with GloVe ...">
            <a:extLst>
              <a:ext uri="{FF2B5EF4-FFF2-40B4-BE49-F238E27FC236}">
                <a16:creationId xmlns:a16="http://schemas.microsoft.com/office/drawing/2014/main" id="{EFFA06B4-50DB-D445-9134-1F34182E8A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0797" y="1330530"/>
            <a:ext cx="6486694" cy="4858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50918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65665A3-14C7-F342-8003-7A5C7AF69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Word Embedding: Self Supervised Learning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0C7E8A-D0D3-4B41-8564-9768B9E5CC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8105A-9F50-7A47-B22F-19856B84F6D6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1026" name="Picture 2" descr="Word2Vec (CBOW, Skip-gram) In Depth | by Fraidoon Omarzai | Medium">
            <a:extLst>
              <a:ext uri="{FF2B5EF4-FFF2-40B4-BE49-F238E27FC236}">
                <a16:creationId xmlns:a16="http://schemas.microsoft.com/office/drawing/2014/main" id="{9391733C-F359-8D4D-BAED-3AE0A524D4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995" y="1034794"/>
            <a:ext cx="9246919" cy="4788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61495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ECE8860-6535-6C40-AE3D-FEC086A7AC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Words to Embeddings (Vector)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6E08B3-0D43-9F46-841C-E10255623F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8105A-9F50-7A47-B22F-19856B84F6D6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6FD0AB9-2D2B-1A45-8601-21A2515629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692" y="1178322"/>
            <a:ext cx="4285673" cy="3214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0E22F4B6-6D94-0941-9AE9-2A45DE1D18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3458" y="1178322"/>
            <a:ext cx="4060041" cy="3045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9E5ED2F1-620A-404B-9BE9-05B1037321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1288" y="4392577"/>
            <a:ext cx="4016248" cy="2363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79280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55DA23-0F9F-F07B-A74B-C9F60471A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Word </a:t>
            </a:r>
            <a:r>
              <a:rPr lang="en-US" dirty="0" err="1"/>
              <a:t>Arithmatic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294F89D-129D-F596-6FC5-5E64BE5EA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8105A-9F50-7A47-B22F-19856B84F6D6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1026" name="Picture 2" descr="A math-first explanation of Word2Vec | by Ankur Tomar | Analytics Vidhya |  Medium">
            <a:extLst>
              <a:ext uri="{FF2B5EF4-FFF2-40B4-BE49-F238E27FC236}">
                <a16:creationId xmlns:a16="http://schemas.microsoft.com/office/drawing/2014/main" id="{55846B78-E0AA-49D1-AE46-10BFB8117C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347" y="1351776"/>
            <a:ext cx="7924800" cy="279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Word Embedding Analogies: Understanding ...">
            <a:extLst>
              <a:ext uri="{FF2B5EF4-FFF2-40B4-BE49-F238E27FC236}">
                <a16:creationId xmlns:a16="http://schemas.microsoft.com/office/drawing/2014/main" id="{08E0781A-16CA-FD90-97B5-7AA7F20D64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4590027"/>
            <a:ext cx="4229100" cy="191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2FB2915-7156-998D-67AD-ABEF4C09B9A9}"/>
              </a:ext>
            </a:extLst>
          </p:cNvPr>
          <p:cNvSpPr txBox="1"/>
          <p:nvPr/>
        </p:nvSpPr>
        <p:spPr>
          <a:xfrm>
            <a:off x="7258050" y="5143500"/>
            <a:ext cx="4814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King – Queen  = Man – Women </a:t>
            </a:r>
          </a:p>
        </p:txBody>
      </p:sp>
    </p:spTree>
    <p:extLst>
      <p:ext uri="{BB962C8B-B14F-4D97-AF65-F5344CB8AC3E}">
        <p14:creationId xmlns:p14="http://schemas.microsoft.com/office/powerpoint/2010/main" val="30952442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5BEF102-04E9-9E88-5E73-37561F2058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Self Attention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AA3C7A-336A-4926-ED10-2FFF8552BB1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69E1197-0A85-1E7E-0B6B-FB9E9D66BA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E062E93-AF36-7160-FD53-A6877E4C086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E6F6029-BBD8-EE46-BB31-8DEA014C9B6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839200" y="6569075"/>
            <a:ext cx="3352800" cy="288925"/>
          </a:xfrm>
          <a:prstGeom prst="rect">
            <a:avLst/>
          </a:prstGeom>
        </p:spPr>
        <p:txBody>
          <a:bodyPr/>
          <a:lstStyle/>
          <a:p>
            <a:fld id="{FAA8105A-9F50-7A47-B22F-19856B84F6D6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7876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4FB966-A7F6-1608-BB23-05008D54F0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Self Attention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F5E76A-D237-0A13-2027-F3F6637EF8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6573" y="1975056"/>
            <a:ext cx="9945515" cy="3565373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5FEB8D-0EF9-D346-6DE9-1ACADB741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52000" y="6263833"/>
            <a:ext cx="2540000" cy="457200"/>
          </a:xfrm>
        </p:spPr>
        <p:txBody>
          <a:bodyPr/>
          <a:lstStyle/>
          <a:p>
            <a:fld id="{1B88D82A-A44D-BA43-8BD2-A7F9E96AD215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65682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E76511-3B93-A85A-4780-F2B2CB034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SA: Simple Self Attention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1F2AF2-3A9B-DF83-7EA7-54768F66C9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4524" y="1772496"/>
            <a:ext cx="3285481" cy="421592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3000AF0-72CD-F090-CBA8-ADCE2DCF5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8D82A-A44D-BA43-8BD2-A7F9E96AD215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7" name="Picture 6" descr="A diagram of a diagram&#10;&#10;Description automatically generated">
            <a:extLst>
              <a:ext uri="{FF2B5EF4-FFF2-40B4-BE49-F238E27FC236}">
                <a16:creationId xmlns:a16="http://schemas.microsoft.com/office/drawing/2014/main" id="{7A0359FA-AD47-3D52-045C-B72F566FCD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67" y="1169638"/>
            <a:ext cx="8999531" cy="5078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0607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E6230-047A-0D91-1D86-FFAFF58A4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SA: Observations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428FD9-83E1-B56A-71A3-E37A9AD74E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Input and Output:</a:t>
            </a:r>
          </a:p>
          <a:p>
            <a:pPr lvl="1"/>
            <a:r>
              <a:rPr lang="en-US" dirty="0"/>
              <a:t>Vectors are of same in number and dimension</a:t>
            </a:r>
          </a:p>
          <a:p>
            <a:pPr lvl="1"/>
            <a:r>
              <a:rPr lang="en-US" dirty="0"/>
              <a:t>Set of vectors (in simple form). Add position, if required.</a:t>
            </a:r>
          </a:p>
          <a:p>
            <a:r>
              <a:rPr lang="en-US" dirty="0"/>
              <a:t>Every output vector is influenced by “all” input vectors.</a:t>
            </a:r>
          </a:p>
          <a:p>
            <a:r>
              <a:rPr lang="en-US" dirty="0">
                <a:solidFill>
                  <a:srgbClr val="C00000"/>
                </a:solidFill>
              </a:rPr>
              <a:t>“W” </a:t>
            </a:r>
            <a:r>
              <a:rPr lang="en-US" dirty="0"/>
              <a:t>is not learned here. It is computed from the input/data.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A7984E-9740-3FE8-2ED2-5F6779113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8D82A-A44D-BA43-8BD2-A7F9E96AD215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79076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BeamerBlu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3331B4"/>
      </a:accent1>
      <a:accent2>
        <a:srgbClr val="26268C"/>
      </a:accent2>
      <a:accent3>
        <a:srgbClr val="1C1B67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amer" id="{99E1F896-D2CB-2744-898B-231E70ADB72B}" vid="{6D0C7D28-E11F-0F48-8979-25ECC394847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</Template>
  <TotalTime>1424</TotalTime>
  <Words>214</Words>
  <Application>Microsoft Macintosh PowerPoint</Application>
  <PresentationFormat>Widescreen</PresentationFormat>
  <Paragraphs>64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Aptos</vt:lpstr>
      <vt:lpstr>Arial</vt:lpstr>
      <vt:lpstr>CMU Sans Serif Medium</vt:lpstr>
      <vt:lpstr>Office Theme</vt:lpstr>
      <vt:lpstr>Transformers</vt:lpstr>
      <vt:lpstr>Overview</vt:lpstr>
      <vt:lpstr>Word Embedding: Self Supervised Learning</vt:lpstr>
      <vt:lpstr>Words to Embeddings (Vector)</vt:lpstr>
      <vt:lpstr>Word Arithmatic</vt:lpstr>
      <vt:lpstr>Self Attention</vt:lpstr>
      <vt:lpstr>Self Attention</vt:lpstr>
      <vt:lpstr>SA: Simple Self Attention </vt:lpstr>
      <vt:lpstr>SA: Observations</vt:lpstr>
      <vt:lpstr>Query, Key and Value</vt:lpstr>
      <vt:lpstr>Learnable “Query”, “Key” and “Value”</vt:lpstr>
      <vt:lpstr>Matrix View</vt:lpstr>
      <vt:lpstr>Parallelizable Computation</vt:lpstr>
      <vt:lpstr>Multi Head Attention: Why?</vt:lpstr>
      <vt:lpstr>Multi-Head Attention</vt:lpstr>
      <vt:lpstr>Summary Multi Head Attention</vt:lpstr>
      <vt:lpstr>Transformers</vt:lpstr>
      <vt:lpstr>Transformer Block</vt:lpstr>
      <vt:lpstr>Configurations</vt:lpstr>
      <vt:lpstr>Transformer</vt:lpstr>
      <vt:lpstr>Sentence Completion</vt:lpstr>
      <vt:lpstr>PowerPoint Presentation</vt:lpstr>
      <vt:lpstr>Questions?</vt:lpstr>
      <vt:lpstr>Query, Key and Value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CNNs</dc:title>
  <dc:creator>Cecilia Antony</dc:creator>
  <cp:lastModifiedBy>Microsoft Office User</cp:lastModifiedBy>
  <cp:revision>17</cp:revision>
  <dcterms:created xsi:type="dcterms:W3CDTF">2025-04-04T11:05:28Z</dcterms:created>
  <dcterms:modified xsi:type="dcterms:W3CDTF">2025-04-17T11:04:16Z</dcterms:modified>
</cp:coreProperties>
</file>